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53D7"/>
    <a:srgbClr val="F806C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9" autoAdjust="0"/>
    <p:restoredTop sz="94660"/>
  </p:normalViewPr>
  <p:slideViewPr>
    <p:cSldViewPr>
      <p:cViewPr varScale="1">
        <p:scale>
          <a:sx n="66" d="100"/>
          <a:sy n="66" d="100"/>
        </p:scale>
        <p:origin x="-14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104323-D34A-4E6C-A275-6E71B55A10F4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8694FA8-D452-403F-8872-8373CEB68EB9}">
      <dgm:prSet phldrT="[Texto]"/>
      <dgm:spPr/>
      <dgm:t>
        <a:bodyPr/>
        <a:lstStyle/>
        <a:p>
          <a:r>
            <a:rPr lang="es-MX" dirty="0" smtClean="0"/>
            <a:t>Nariz </a:t>
          </a:r>
          <a:endParaRPr lang="es-MX" dirty="0"/>
        </a:p>
      </dgm:t>
    </dgm:pt>
    <dgm:pt modelId="{DECD522E-6D3D-451E-9E5F-4E412DAD2A6D}" type="parTrans" cxnId="{85DC5DCC-12BF-4D14-A227-D9CA96EACE54}">
      <dgm:prSet/>
      <dgm:spPr/>
      <dgm:t>
        <a:bodyPr/>
        <a:lstStyle/>
        <a:p>
          <a:endParaRPr lang="es-MX"/>
        </a:p>
      </dgm:t>
    </dgm:pt>
    <dgm:pt modelId="{9C5D5940-097B-47ED-9A8F-3FED9EB8A64C}" type="sibTrans" cxnId="{85DC5DCC-12BF-4D14-A227-D9CA96EACE54}">
      <dgm:prSet/>
      <dgm:spPr/>
      <dgm:t>
        <a:bodyPr/>
        <a:lstStyle/>
        <a:p>
          <a:endParaRPr lang="es-MX"/>
        </a:p>
      </dgm:t>
    </dgm:pt>
    <dgm:pt modelId="{9040D01F-E106-4F6F-932E-327EFD96426C}">
      <dgm:prSet phldrT="[Texto]"/>
      <dgm:spPr/>
      <dgm:t>
        <a:bodyPr/>
        <a:lstStyle/>
        <a:p>
          <a:r>
            <a:rPr lang="es-MX" dirty="0" smtClean="0"/>
            <a:t>boca</a:t>
          </a:r>
          <a:endParaRPr lang="es-MX" dirty="0"/>
        </a:p>
      </dgm:t>
    </dgm:pt>
    <dgm:pt modelId="{F2584B5C-19FD-4421-898E-C6F4A33140B4}" type="parTrans" cxnId="{27957AA6-0DDA-4ADE-9605-39811474840F}">
      <dgm:prSet/>
      <dgm:spPr/>
      <dgm:t>
        <a:bodyPr/>
        <a:lstStyle/>
        <a:p>
          <a:endParaRPr lang="es-MX"/>
        </a:p>
      </dgm:t>
    </dgm:pt>
    <dgm:pt modelId="{8123934E-CE66-4996-8059-AFCD976DD68F}" type="sibTrans" cxnId="{27957AA6-0DDA-4ADE-9605-39811474840F}">
      <dgm:prSet/>
      <dgm:spPr/>
      <dgm:t>
        <a:bodyPr/>
        <a:lstStyle/>
        <a:p>
          <a:endParaRPr lang="es-MX"/>
        </a:p>
      </dgm:t>
    </dgm:pt>
    <dgm:pt modelId="{4ACFA40B-EA6C-447E-BE5A-FCB55A980578}">
      <dgm:prSet phldrT="[Texto]"/>
      <dgm:spPr/>
      <dgm:t>
        <a:bodyPr/>
        <a:lstStyle/>
        <a:p>
          <a:r>
            <a:rPr lang="es-MX" dirty="0" smtClean="0"/>
            <a:t>Tráquea </a:t>
          </a:r>
          <a:endParaRPr lang="es-MX" dirty="0"/>
        </a:p>
      </dgm:t>
    </dgm:pt>
    <dgm:pt modelId="{11E39A26-95CA-4554-81D6-561DDAE32CD0}" type="parTrans" cxnId="{6C60083A-19B3-4F39-AD87-65BFA523D93A}">
      <dgm:prSet/>
      <dgm:spPr/>
      <dgm:t>
        <a:bodyPr/>
        <a:lstStyle/>
        <a:p>
          <a:endParaRPr lang="es-MX"/>
        </a:p>
      </dgm:t>
    </dgm:pt>
    <dgm:pt modelId="{0A27FAE2-0334-4CBA-BF89-96D7F603CEA1}" type="sibTrans" cxnId="{6C60083A-19B3-4F39-AD87-65BFA523D93A}">
      <dgm:prSet/>
      <dgm:spPr/>
      <dgm:t>
        <a:bodyPr/>
        <a:lstStyle/>
        <a:p>
          <a:endParaRPr lang="es-MX"/>
        </a:p>
      </dgm:t>
    </dgm:pt>
    <dgm:pt modelId="{9644A5AA-50D4-414B-8F34-46674023A4CC}">
      <dgm:prSet phldrT="[Texto]"/>
      <dgm:spPr/>
      <dgm:t>
        <a:bodyPr/>
        <a:lstStyle/>
        <a:p>
          <a:r>
            <a:rPr lang="es-MX" dirty="0" smtClean="0"/>
            <a:t>pulmones</a:t>
          </a:r>
          <a:endParaRPr lang="es-MX" dirty="0"/>
        </a:p>
      </dgm:t>
    </dgm:pt>
    <dgm:pt modelId="{92CFE3A5-E6B3-4E58-B103-CE6C5704387A}" type="parTrans" cxnId="{D6127274-45A4-49C6-81DB-973AE181C032}">
      <dgm:prSet/>
      <dgm:spPr/>
      <dgm:t>
        <a:bodyPr/>
        <a:lstStyle/>
        <a:p>
          <a:endParaRPr lang="es-MX"/>
        </a:p>
      </dgm:t>
    </dgm:pt>
    <dgm:pt modelId="{A03E58CF-75B2-4905-A6F6-F9DCB457DA2F}" type="sibTrans" cxnId="{D6127274-45A4-49C6-81DB-973AE181C032}">
      <dgm:prSet/>
      <dgm:spPr/>
      <dgm:t>
        <a:bodyPr/>
        <a:lstStyle/>
        <a:p>
          <a:endParaRPr lang="es-MX"/>
        </a:p>
      </dgm:t>
    </dgm:pt>
    <dgm:pt modelId="{215068E2-E391-4FE0-9B9A-24810DA8AF4A}">
      <dgm:prSet phldrT="[Texto]"/>
      <dgm:spPr/>
      <dgm:t>
        <a:bodyPr/>
        <a:lstStyle/>
        <a:p>
          <a:r>
            <a:rPr lang="es-MX" dirty="0" smtClean="0"/>
            <a:t>diafragma</a:t>
          </a:r>
          <a:endParaRPr lang="es-MX" dirty="0"/>
        </a:p>
      </dgm:t>
    </dgm:pt>
    <dgm:pt modelId="{DF3E5D14-94E6-473B-BA29-C8C384D0F844}" type="parTrans" cxnId="{8645A549-7E0B-4CBD-9635-3A8E25D358F7}">
      <dgm:prSet/>
      <dgm:spPr/>
      <dgm:t>
        <a:bodyPr/>
        <a:lstStyle/>
        <a:p>
          <a:endParaRPr lang="es-MX"/>
        </a:p>
      </dgm:t>
    </dgm:pt>
    <dgm:pt modelId="{87015BD0-32B3-48A5-9F96-27A3FDFC1486}" type="sibTrans" cxnId="{8645A549-7E0B-4CBD-9635-3A8E25D358F7}">
      <dgm:prSet/>
      <dgm:spPr/>
      <dgm:t>
        <a:bodyPr/>
        <a:lstStyle/>
        <a:p>
          <a:endParaRPr lang="es-MX"/>
        </a:p>
      </dgm:t>
    </dgm:pt>
    <dgm:pt modelId="{DEF35A38-B9B4-4F76-B935-8D617DC3B333}" type="pres">
      <dgm:prSet presAssocID="{66104323-D34A-4E6C-A275-6E71B55A10F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694DB0C-AC3F-4574-861C-2136749A7C40}" type="pres">
      <dgm:prSet presAssocID="{38694FA8-D452-403F-8872-8373CEB68EB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EE335E-68E4-41EB-9DDD-8483C1FBAAC4}" type="pres">
      <dgm:prSet presAssocID="{38694FA8-D452-403F-8872-8373CEB68EB9}" presName="spNode" presStyleCnt="0"/>
      <dgm:spPr/>
    </dgm:pt>
    <dgm:pt modelId="{32198DC7-CAEB-424F-840E-A0371C1E5EA0}" type="pres">
      <dgm:prSet presAssocID="{9C5D5940-097B-47ED-9A8F-3FED9EB8A64C}" presName="sibTrans" presStyleLbl="sibTrans1D1" presStyleIdx="0" presStyleCnt="5"/>
      <dgm:spPr/>
      <dgm:t>
        <a:bodyPr/>
        <a:lstStyle/>
        <a:p>
          <a:endParaRPr lang="es-MX"/>
        </a:p>
      </dgm:t>
    </dgm:pt>
    <dgm:pt modelId="{8AF189AA-E1E4-4580-88E2-01EC0785BE52}" type="pres">
      <dgm:prSet presAssocID="{9040D01F-E106-4F6F-932E-327EFD96426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2D0246E-8FF8-446F-90FE-50170FEFA1FD}" type="pres">
      <dgm:prSet presAssocID="{9040D01F-E106-4F6F-932E-327EFD96426C}" presName="spNode" presStyleCnt="0"/>
      <dgm:spPr/>
    </dgm:pt>
    <dgm:pt modelId="{566800EF-5370-40D4-A9E7-5F130767C60C}" type="pres">
      <dgm:prSet presAssocID="{8123934E-CE66-4996-8059-AFCD976DD68F}" presName="sibTrans" presStyleLbl="sibTrans1D1" presStyleIdx="1" presStyleCnt="5"/>
      <dgm:spPr/>
      <dgm:t>
        <a:bodyPr/>
        <a:lstStyle/>
        <a:p>
          <a:endParaRPr lang="es-MX"/>
        </a:p>
      </dgm:t>
    </dgm:pt>
    <dgm:pt modelId="{B8FFE9FB-A41C-4A39-B98D-6570E8C85E2E}" type="pres">
      <dgm:prSet presAssocID="{4ACFA40B-EA6C-447E-BE5A-FCB55A98057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9434749-E976-40DA-9C75-F87B83AD8CE5}" type="pres">
      <dgm:prSet presAssocID="{4ACFA40B-EA6C-447E-BE5A-FCB55A980578}" presName="spNode" presStyleCnt="0"/>
      <dgm:spPr/>
    </dgm:pt>
    <dgm:pt modelId="{67B931BE-289D-4479-BF02-798A3DA10DC7}" type="pres">
      <dgm:prSet presAssocID="{0A27FAE2-0334-4CBA-BF89-96D7F603CEA1}" presName="sibTrans" presStyleLbl="sibTrans1D1" presStyleIdx="2" presStyleCnt="5"/>
      <dgm:spPr/>
      <dgm:t>
        <a:bodyPr/>
        <a:lstStyle/>
        <a:p>
          <a:endParaRPr lang="es-MX"/>
        </a:p>
      </dgm:t>
    </dgm:pt>
    <dgm:pt modelId="{D81FEC6D-0A4D-4469-B76A-754CE843D42D}" type="pres">
      <dgm:prSet presAssocID="{9644A5AA-50D4-414B-8F34-46674023A4C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E71C0F-D27C-4A26-96B6-26E7DA0F94B1}" type="pres">
      <dgm:prSet presAssocID="{9644A5AA-50D4-414B-8F34-46674023A4CC}" presName="spNode" presStyleCnt="0"/>
      <dgm:spPr/>
    </dgm:pt>
    <dgm:pt modelId="{C8FAD0ED-C7B7-47C6-9ABE-F4142C6DE077}" type="pres">
      <dgm:prSet presAssocID="{A03E58CF-75B2-4905-A6F6-F9DCB457DA2F}" presName="sibTrans" presStyleLbl="sibTrans1D1" presStyleIdx="3" presStyleCnt="5"/>
      <dgm:spPr/>
      <dgm:t>
        <a:bodyPr/>
        <a:lstStyle/>
        <a:p>
          <a:endParaRPr lang="es-MX"/>
        </a:p>
      </dgm:t>
    </dgm:pt>
    <dgm:pt modelId="{924232AB-AD84-4B2F-A028-EF697C8EDA85}" type="pres">
      <dgm:prSet presAssocID="{215068E2-E391-4FE0-9B9A-24810DA8AF4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E9C274-76E5-441B-98F2-5CB0735A2CD5}" type="pres">
      <dgm:prSet presAssocID="{215068E2-E391-4FE0-9B9A-24810DA8AF4A}" presName="spNode" presStyleCnt="0"/>
      <dgm:spPr/>
    </dgm:pt>
    <dgm:pt modelId="{E3A0DE2B-37E1-4843-89D9-D455C44DDBC0}" type="pres">
      <dgm:prSet presAssocID="{87015BD0-32B3-48A5-9F96-27A3FDFC1486}" presName="sibTrans" presStyleLbl="sibTrans1D1" presStyleIdx="4" presStyleCnt="5"/>
      <dgm:spPr/>
      <dgm:t>
        <a:bodyPr/>
        <a:lstStyle/>
        <a:p>
          <a:endParaRPr lang="es-MX"/>
        </a:p>
      </dgm:t>
    </dgm:pt>
  </dgm:ptLst>
  <dgm:cxnLst>
    <dgm:cxn modelId="{D6127274-45A4-49C6-81DB-973AE181C032}" srcId="{66104323-D34A-4E6C-A275-6E71B55A10F4}" destId="{9644A5AA-50D4-414B-8F34-46674023A4CC}" srcOrd="3" destOrd="0" parTransId="{92CFE3A5-E6B3-4E58-B103-CE6C5704387A}" sibTransId="{A03E58CF-75B2-4905-A6F6-F9DCB457DA2F}"/>
    <dgm:cxn modelId="{85DC5DCC-12BF-4D14-A227-D9CA96EACE54}" srcId="{66104323-D34A-4E6C-A275-6E71B55A10F4}" destId="{38694FA8-D452-403F-8872-8373CEB68EB9}" srcOrd="0" destOrd="0" parTransId="{DECD522E-6D3D-451E-9E5F-4E412DAD2A6D}" sibTransId="{9C5D5940-097B-47ED-9A8F-3FED9EB8A64C}"/>
    <dgm:cxn modelId="{62D52B4F-F955-40E4-B9E8-D03CE966D975}" type="presOf" srcId="{0A27FAE2-0334-4CBA-BF89-96D7F603CEA1}" destId="{67B931BE-289D-4479-BF02-798A3DA10DC7}" srcOrd="0" destOrd="0" presId="urn:microsoft.com/office/officeart/2005/8/layout/cycle5"/>
    <dgm:cxn modelId="{3F07D308-932D-4BDF-9D48-700C4A8BCFE2}" type="presOf" srcId="{8123934E-CE66-4996-8059-AFCD976DD68F}" destId="{566800EF-5370-40D4-A9E7-5F130767C60C}" srcOrd="0" destOrd="0" presId="urn:microsoft.com/office/officeart/2005/8/layout/cycle5"/>
    <dgm:cxn modelId="{38001A07-A6E6-4051-8108-870DCC7D3884}" type="presOf" srcId="{4ACFA40B-EA6C-447E-BE5A-FCB55A980578}" destId="{B8FFE9FB-A41C-4A39-B98D-6570E8C85E2E}" srcOrd="0" destOrd="0" presId="urn:microsoft.com/office/officeart/2005/8/layout/cycle5"/>
    <dgm:cxn modelId="{27957AA6-0DDA-4ADE-9605-39811474840F}" srcId="{66104323-D34A-4E6C-A275-6E71B55A10F4}" destId="{9040D01F-E106-4F6F-932E-327EFD96426C}" srcOrd="1" destOrd="0" parTransId="{F2584B5C-19FD-4421-898E-C6F4A33140B4}" sibTransId="{8123934E-CE66-4996-8059-AFCD976DD68F}"/>
    <dgm:cxn modelId="{DAFE1EE7-68D2-4874-9EE4-20A0F92DE044}" type="presOf" srcId="{9040D01F-E106-4F6F-932E-327EFD96426C}" destId="{8AF189AA-E1E4-4580-88E2-01EC0785BE52}" srcOrd="0" destOrd="0" presId="urn:microsoft.com/office/officeart/2005/8/layout/cycle5"/>
    <dgm:cxn modelId="{EB1D911F-DC97-40E5-B7B2-B9E2CED99E34}" type="presOf" srcId="{38694FA8-D452-403F-8872-8373CEB68EB9}" destId="{0694DB0C-AC3F-4574-861C-2136749A7C40}" srcOrd="0" destOrd="0" presId="urn:microsoft.com/office/officeart/2005/8/layout/cycle5"/>
    <dgm:cxn modelId="{19DE13EA-1602-4647-8E7F-C976605B9F6E}" type="presOf" srcId="{A03E58CF-75B2-4905-A6F6-F9DCB457DA2F}" destId="{C8FAD0ED-C7B7-47C6-9ABE-F4142C6DE077}" srcOrd="0" destOrd="0" presId="urn:microsoft.com/office/officeart/2005/8/layout/cycle5"/>
    <dgm:cxn modelId="{8645A549-7E0B-4CBD-9635-3A8E25D358F7}" srcId="{66104323-D34A-4E6C-A275-6E71B55A10F4}" destId="{215068E2-E391-4FE0-9B9A-24810DA8AF4A}" srcOrd="4" destOrd="0" parTransId="{DF3E5D14-94E6-473B-BA29-C8C384D0F844}" sibTransId="{87015BD0-32B3-48A5-9F96-27A3FDFC1486}"/>
    <dgm:cxn modelId="{52D038E7-9FD8-445A-8A36-6AF27992AC7C}" type="presOf" srcId="{66104323-D34A-4E6C-A275-6E71B55A10F4}" destId="{DEF35A38-B9B4-4F76-B935-8D617DC3B333}" srcOrd="0" destOrd="0" presId="urn:microsoft.com/office/officeart/2005/8/layout/cycle5"/>
    <dgm:cxn modelId="{6C60083A-19B3-4F39-AD87-65BFA523D93A}" srcId="{66104323-D34A-4E6C-A275-6E71B55A10F4}" destId="{4ACFA40B-EA6C-447E-BE5A-FCB55A980578}" srcOrd="2" destOrd="0" parTransId="{11E39A26-95CA-4554-81D6-561DDAE32CD0}" sibTransId="{0A27FAE2-0334-4CBA-BF89-96D7F603CEA1}"/>
    <dgm:cxn modelId="{351B6EB3-26C0-47D9-AEDB-089FE4AA475A}" type="presOf" srcId="{9644A5AA-50D4-414B-8F34-46674023A4CC}" destId="{D81FEC6D-0A4D-4469-B76A-754CE843D42D}" srcOrd="0" destOrd="0" presId="urn:microsoft.com/office/officeart/2005/8/layout/cycle5"/>
    <dgm:cxn modelId="{C039B599-3B2C-46B2-B0AF-ACF6B491D36D}" type="presOf" srcId="{9C5D5940-097B-47ED-9A8F-3FED9EB8A64C}" destId="{32198DC7-CAEB-424F-840E-A0371C1E5EA0}" srcOrd="0" destOrd="0" presId="urn:microsoft.com/office/officeart/2005/8/layout/cycle5"/>
    <dgm:cxn modelId="{2B7AE1BF-4C44-4502-B32B-D76D914EC174}" type="presOf" srcId="{87015BD0-32B3-48A5-9F96-27A3FDFC1486}" destId="{E3A0DE2B-37E1-4843-89D9-D455C44DDBC0}" srcOrd="0" destOrd="0" presId="urn:microsoft.com/office/officeart/2005/8/layout/cycle5"/>
    <dgm:cxn modelId="{1D67103D-997B-4B39-875B-050EF1E5B7FC}" type="presOf" srcId="{215068E2-E391-4FE0-9B9A-24810DA8AF4A}" destId="{924232AB-AD84-4B2F-A028-EF697C8EDA85}" srcOrd="0" destOrd="0" presId="urn:microsoft.com/office/officeart/2005/8/layout/cycle5"/>
    <dgm:cxn modelId="{76BE6C9A-0A61-43C7-9D46-BAFA11AB66EE}" type="presParOf" srcId="{DEF35A38-B9B4-4F76-B935-8D617DC3B333}" destId="{0694DB0C-AC3F-4574-861C-2136749A7C40}" srcOrd="0" destOrd="0" presId="urn:microsoft.com/office/officeart/2005/8/layout/cycle5"/>
    <dgm:cxn modelId="{6D0BE529-F940-415C-B5CC-1ECDF2D6294C}" type="presParOf" srcId="{DEF35A38-B9B4-4F76-B935-8D617DC3B333}" destId="{74EE335E-68E4-41EB-9DDD-8483C1FBAAC4}" srcOrd="1" destOrd="0" presId="urn:microsoft.com/office/officeart/2005/8/layout/cycle5"/>
    <dgm:cxn modelId="{DA9FB86C-0264-4454-8E70-FE07D2179A4E}" type="presParOf" srcId="{DEF35A38-B9B4-4F76-B935-8D617DC3B333}" destId="{32198DC7-CAEB-424F-840E-A0371C1E5EA0}" srcOrd="2" destOrd="0" presId="urn:microsoft.com/office/officeart/2005/8/layout/cycle5"/>
    <dgm:cxn modelId="{5F7B4B3E-E652-4535-8047-AC436CF67F3C}" type="presParOf" srcId="{DEF35A38-B9B4-4F76-B935-8D617DC3B333}" destId="{8AF189AA-E1E4-4580-88E2-01EC0785BE52}" srcOrd="3" destOrd="0" presId="urn:microsoft.com/office/officeart/2005/8/layout/cycle5"/>
    <dgm:cxn modelId="{DE551F46-A0EB-4FBC-81B3-A3A519C36A84}" type="presParOf" srcId="{DEF35A38-B9B4-4F76-B935-8D617DC3B333}" destId="{62D0246E-8FF8-446F-90FE-50170FEFA1FD}" srcOrd="4" destOrd="0" presId="urn:microsoft.com/office/officeart/2005/8/layout/cycle5"/>
    <dgm:cxn modelId="{0F05FEF9-D44C-4BC7-9E2C-327572BC5619}" type="presParOf" srcId="{DEF35A38-B9B4-4F76-B935-8D617DC3B333}" destId="{566800EF-5370-40D4-A9E7-5F130767C60C}" srcOrd="5" destOrd="0" presId="urn:microsoft.com/office/officeart/2005/8/layout/cycle5"/>
    <dgm:cxn modelId="{9BE1E860-419B-4421-8488-0154610E0F33}" type="presParOf" srcId="{DEF35A38-B9B4-4F76-B935-8D617DC3B333}" destId="{B8FFE9FB-A41C-4A39-B98D-6570E8C85E2E}" srcOrd="6" destOrd="0" presId="urn:microsoft.com/office/officeart/2005/8/layout/cycle5"/>
    <dgm:cxn modelId="{E8201845-AD9C-4FC8-B03D-BBE1297865F1}" type="presParOf" srcId="{DEF35A38-B9B4-4F76-B935-8D617DC3B333}" destId="{A9434749-E976-40DA-9C75-F87B83AD8CE5}" srcOrd="7" destOrd="0" presId="urn:microsoft.com/office/officeart/2005/8/layout/cycle5"/>
    <dgm:cxn modelId="{B0F22709-32E8-48BE-993E-B95ED3F36DFB}" type="presParOf" srcId="{DEF35A38-B9B4-4F76-B935-8D617DC3B333}" destId="{67B931BE-289D-4479-BF02-798A3DA10DC7}" srcOrd="8" destOrd="0" presId="urn:microsoft.com/office/officeart/2005/8/layout/cycle5"/>
    <dgm:cxn modelId="{E2775F0B-2C35-4544-8715-31DF470D8633}" type="presParOf" srcId="{DEF35A38-B9B4-4F76-B935-8D617DC3B333}" destId="{D81FEC6D-0A4D-4469-B76A-754CE843D42D}" srcOrd="9" destOrd="0" presId="urn:microsoft.com/office/officeart/2005/8/layout/cycle5"/>
    <dgm:cxn modelId="{A9B3A521-EC9B-457E-898D-5B03A354C768}" type="presParOf" srcId="{DEF35A38-B9B4-4F76-B935-8D617DC3B333}" destId="{B4E71C0F-D27C-4A26-96B6-26E7DA0F94B1}" srcOrd="10" destOrd="0" presId="urn:microsoft.com/office/officeart/2005/8/layout/cycle5"/>
    <dgm:cxn modelId="{B77F09AB-0A8C-44DB-BA5F-EC5CB4E203BC}" type="presParOf" srcId="{DEF35A38-B9B4-4F76-B935-8D617DC3B333}" destId="{C8FAD0ED-C7B7-47C6-9ABE-F4142C6DE077}" srcOrd="11" destOrd="0" presId="urn:microsoft.com/office/officeart/2005/8/layout/cycle5"/>
    <dgm:cxn modelId="{CD218E80-0380-4311-8E72-02ACCD5F04FF}" type="presParOf" srcId="{DEF35A38-B9B4-4F76-B935-8D617DC3B333}" destId="{924232AB-AD84-4B2F-A028-EF697C8EDA85}" srcOrd="12" destOrd="0" presId="urn:microsoft.com/office/officeart/2005/8/layout/cycle5"/>
    <dgm:cxn modelId="{990F2E10-565B-4197-BAB8-11BF2E1B5567}" type="presParOf" srcId="{DEF35A38-B9B4-4F76-B935-8D617DC3B333}" destId="{68E9C274-76E5-441B-98F2-5CB0735A2CD5}" srcOrd="13" destOrd="0" presId="urn:microsoft.com/office/officeart/2005/8/layout/cycle5"/>
    <dgm:cxn modelId="{12D89DFD-4846-4C8B-831B-1790DBBE3EDF}" type="presParOf" srcId="{DEF35A38-B9B4-4F76-B935-8D617DC3B333}" destId="{E3A0DE2B-37E1-4843-89D9-D455C44DDBC0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694DB0C-AC3F-4574-861C-2136749A7C40}">
      <dsp:nvSpPr>
        <dsp:cNvPr id="0" name=""/>
        <dsp:cNvSpPr/>
      </dsp:nvSpPr>
      <dsp:spPr>
        <a:xfrm>
          <a:off x="2435016" y="27045"/>
          <a:ext cx="1970726" cy="12809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Nariz </a:t>
          </a:r>
          <a:endParaRPr lang="es-MX" sz="2700" kern="1200" dirty="0"/>
        </a:p>
      </dsp:txBody>
      <dsp:txXfrm>
        <a:off x="2435016" y="27045"/>
        <a:ext cx="1970726" cy="1280972"/>
      </dsp:txXfrm>
    </dsp:sp>
    <dsp:sp modelId="{32198DC7-CAEB-424F-840E-A0371C1E5EA0}">
      <dsp:nvSpPr>
        <dsp:cNvPr id="0" name=""/>
        <dsp:cNvSpPr/>
      </dsp:nvSpPr>
      <dsp:spPr>
        <a:xfrm>
          <a:off x="861576" y="667531"/>
          <a:ext cx="5117607" cy="5117607"/>
        </a:xfrm>
        <a:custGeom>
          <a:avLst/>
          <a:gdLst/>
          <a:ahLst/>
          <a:cxnLst/>
          <a:rect l="0" t="0" r="0" b="0"/>
          <a:pathLst>
            <a:path>
              <a:moveTo>
                <a:pt x="3808069" y="325687"/>
              </a:moveTo>
              <a:arcTo wR="2558803" hR="2558803" stAng="17953430" swAng="1211547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F189AA-E1E4-4580-88E2-01EC0785BE52}">
      <dsp:nvSpPr>
        <dsp:cNvPr id="0" name=""/>
        <dsp:cNvSpPr/>
      </dsp:nvSpPr>
      <dsp:spPr>
        <a:xfrm>
          <a:off x="4868583" y="1795135"/>
          <a:ext cx="1970726" cy="12809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boca</a:t>
          </a:r>
          <a:endParaRPr lang="es-MX" sz="2700" kern="1200" dirty="0"/>
        </a:p>
      </dsp:txBody>
      <dsp:txXfrm>
        <a:off x="4868583" y="1795135"/>
        <a:ext cx="1970726" cy="1280972"/>
      </dsp:txXfrm>
    </dsp:sp>
    <dsp:sp modelId="{566800EF-5370-40D4-A9E7-5F130767C60C}">
      <dsp:nvSpPr>
        <dsp:cNvPr id="0" name=""/>
        <dsp:cNvSpPr/>
      </dsp:nvSpPr>
      <dsp:spPr>
        <a:xfrm>
          <a:off x="861576" y="667531"/>
          <a:ext cx="5117607" cy="5117607"/>
        </a:xfrm>
        <a:custGeom>
          <a:avLst/>
          <a:gdLst/>
          <a:ahLst/>
          <a:cxnLst/>
          <a:rect l="0" t="0" r="0" b="0"/>
          <a:pathLst>
            <a:path>
              <a:moveTo>
                <a:pt x="5111469" y="2735930"/>
              </a:moveTo>
              <a:arcTo wR="2558803" hR="2558803" stAng="21838160" swAng="1359732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FFE9FB-A41C-4A39-B98D-6570E8C85E2E}">
      <dsp:nvSpPr>
        <dsp:cNvPr id="0" name=""/>
        <dsp:cNvSpPr/>
      </dsp:nvSpPr>
      <dsp:spPr>
        <a:xfrm>
          <a:off x="3939043" y="4655964"/>
          <a:ext cx="1970726" cy="12809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Tráquea </a:t>
          </a:r>
          <a:endParaRPr lang="es-MX" sz="2700" kern="1200" dirty="0"/>
        </a:p>
      </dsp:txBody>
      <dsp:txXfrm>
        <a:off x="3939043" y="4655964"/>
        <a:ext cx="1970726" cy="1280972"/>
      </dsp:txXfrm>
    </dsp:sp>
    <dsp:sp modelId="{67B931BE-289D-4479-BF02-798A3DA10DC7}">
      <dsp:nvSpPr>
        <dsp:cNvPr id="0" name=""/>
        <dsp:cNvSpPr/>
      </dsp:nvSpPr>
      <dsp:spPr>
        <a:xfrm>
          <a:off x="861576" y="667531"/>
          <a:ext cx="5117607" cy="5117607"/>
        </a:xfrm>
        <a:custGeom>
          <a:avLst/>
          <a:gdLst/>
          <a:ahLst/>
          <a:cxnLst/>
          <a:rect l="0" t="0" r="0" b="0"/>
          <a:pathLst>
            <a:path>
              <a:moveTo>
                <a:pt x="2872827" y="5098265"/>
              </a:moveTo>
              <a:arcTo wR="2558803" hR="2558803" stAng="4977044" swAng="845912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1FEC6D-0A4D-4469-B76A-754CE843D42D}">
      <dsp:nvSpPr>
        <dsp:cNvPr id="0" name=""/>
        <dsp:cNvSpPr/>
      </dsp:nvSpPr>
      <dsp:spPr>
        <a:xfrm>
          <a:off x="930989" y="4655964"/>
          <a:ext cx="1970726" cy="12809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pulmones</a:t>
          </a:r>
          <a:endParaRPr lang="es-MX" sz="2700" kern="1200" dirty="0"/>
        </a:p>
      </dsp:txBody>
      <dsp:txXfrm>
        <a:off x="930989" y="4655964"/>
        <a:ext cx="1970726" cy="1280972"/>
      </dsp:txXfrm>
    </dsp:sp>
    <dsp:sp modelId="{C8FAD0ED-C7B7-47C6-9ABE-F4142C6DE077}">
      <dsp:nvSpPr>
        <dsp:cNvPr id="0" name=""/>
        <dsp:cNvSpPr/>
      </dsp:nvSpPr>
      <dsp:spPr>
        <a:xfrm>
          <a:off x="861576" y="667531"/>
          <a:ext cx="5117607" cy="5117607"/>
        </a:xfrm>
        <a:custGeom>
          <a:avLst/>
          <a:gdLst/>
          <a:ahLst/>
          <a:cxnLst/>
          <a:rect l="0" t="0" r="0" b="0"/>
          <a:pathLst>
            <a:path>
              <a:moveTo>
                <a:pt x="271469" y="3705790"/>
              </a:moveTo>
              <a:arcTo wR="2558803" hR="2558803" stAng="9202108" swAng="1359732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4232AB-AD84-4B2F-A028-EF697C8EDA85}">
      <dsp:nvSpPr>
        <dsp:cNvPr id="0" name=""/>
        <dsp:cNvSpPr/>
      </dsp:nvSpPr>
      <dsp:spPr>
        <a:xfrm>
          <a:off x="1449" y="1795135"/>
          <a:ext cx="1970726" cy="12809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700" kern="1200" dirty="0" smtClean="0"/>
            <a:t>diafragma</a:t>
          </a:r>
          <a:endParaRPr lang="es-MX" sz="2700" kern="1200" dirty="0"/>
        </a:p>
      </dsp:txBody>
      <dsp:txXfrm>
        <a:off x="1449" y="1795135"/>
        <a:ext cx="1970726" cy="1280972"/>
      </dsp:txXfrm>
    </dsp:sp>
    <dsp:sp modelId="{E3A0DE2B-37E1-4843-89D9-D455C44DDBC0}">
      <dsp:nvSpPr>
        <dsp:cNvPr id="0" name=""/>
        <dsp:cNvSpPr/>
      </dsp:nvSpPr>
      <dsp:spPr>
        <a:xfrm>
          <a:off x="861576" y="667531"/>
          <a:ext cx="5117607" cy="5117607"/>
        </a:xfrm>
        <a:custGeom>
          <a:avLst/>
          <a:gdLst/>
          <a:ahLst/>
          <a:cxnLst/>
          <a:rect l="0" t="0" r="0" b="0"/>
          <a:pathLst>
            <a:path>
              <a:moveTo>
                <a:pt x="615504" y="894152"/>
              </a:moveTo>
              <a:arcTo wR="2558803" hR="2558803" stAng="13235023" swAng="1211547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E3E7361-5768-4B77-9524-E73B8DFD5280}" type="datetimeFigureOut">
              <a:rPr lang="es-MX" smtClean="0"/>
              <a:pPr/>
              <a:t>10/06/2011</a:t>
            </a:fld>
            <a:endParaRPr lang="es-MX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69AEE58-1D11-4B6D-B6D6-91C7064D08C8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 advTm="30000">
    <p:dissolve/>
    <p:sndAc>
      <p:stSnd>
        <p:snd r:embed="rId1" name="wind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7361-5768-4B77-9524-E73B8DFD5280}" type="datetimeFigureOut">
              <a:rPr lang="es-MX" smtClean="0"/>
              <a:pPr/>
              <a:t>10/06/2011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AEE58-1D11-4B6D-B6D6-91C7064D08C8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  <p:transition spd="med" advClick="0" advTm="30000">
    <p:dissolve/>
    <p:sndAc>
      <p:stSnd>
        <p:snd r:embed="rId1" name="wind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7361-5768-4B77-9524-E73B8DFD5280}" type="datetimeFigureOut">
              <a:rPr lang="es-MX" smtClean="0"/>
              <a:pPr/>
              <a:t>10/06/2011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AEE58-1D11-4B6D-B6D6-91C7064D08C8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  <p:transition spd="med" advClick="0" advTm="30000">
    <p:dissolve/>
    <p:sndAc>
      <p:stSnd>
        <p:snd r:embed="rId1" name="wind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E3E7361-5768-4B77-9524-E73B8DFD5280}" type="datetimeFigureOut">
              <a:rPr lang="es-MX" smtClean="0"/>
              <a:pPr/>
              <a:t>10/06/2011</a:t>
            </a:fld>
            <a:endParaRPr lang="es-MX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69AEE58-1D11-4B6D-B6D6-91C7064D08C8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MX" dirty="0"/>
          </a:p>
        </p:txBody>
      </p:sp>
    </p:spTree>
  </p:cSld>
  <p:clrMapOvr>
    <a:masterClrMapping/>
  </p:clrMapOvr>
  <p:transition spd="med" advClick="0" advTm="30000">
    <p:dissolve/>
    <p:sndAc>
      <p:stSnd>
        <p:snd r:embed="rId1" name="wind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E3E7361-5768-4B77-9524-E73B8DFD5280}" type="datetimeFigureOut">
              <a:rPr lang="es-MX" smtClean="0"/>
              <a:pPr/>
              <a:t>10/06/2011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69AEE58-1D11-4B6D-B6D6-91C7064D08C8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30000">
    <p:dissolve/>
    <p:sndAc>
      <p:stSnd>
        <p:snd r:embed="rId1" name="wind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7361-5768-4B77-9524-E73B8DFD5280}" type="datetimeFigureOut">
              <a:rPr lang="es-MX" smtClean="0"/>
              <a:pPr/>
              <a:t>10/06/2011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AEE58-1D11-4B6D-B6D6-91C7064D08C8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  <p:transition spd="med" advClick="0" advTm="30000">
    <p:dissolve/>
    <p:sndAc>
      <p:stSnd>
        <p:snd r:embed="rId1" name="wind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7361-5768-4B77-9524-E73B8DFD5280}" type="datetimeFigureOut">
              <a:rPr lang="es-MX" smtClean="0"/>
              <a:pPr/>
              <a:t>10/06/2011</a:t>
            </a:fld>
            <a:endParaRPr lang="es-MX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AEE58-1D11-4B6D-B6D6-91C7064D08C8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 advClick="0" advTm="30000">
    <p:dissolve/>
    <p:sndAc>
      <p:stSnd>
        <p:snd r:embed="rId1" name="wind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E3E7361-5768-4B77-9524-E73B8DFD5280}" type="datetimeFigureOut">
              <a:rPr lang="es-MX" smtClean="0"/>
              <a:pPr/>
              <a:t>10/06/2011</a:t>
            </a:fld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69AEE58-1D11-4B6D-B6D6-91C7064D08C8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 dirty="0"/>
          </a:p>
        </p:txBody>
      </p:sp>
    </p:spTree>
  </p:cSld>
  <p:clrMapOvr>
    <a:masterClrMapping/>
  </p:clrMapOvr>
  <p:transition spd="med" advClick="0" advTm="30000">
    <p:dissolve/>
    <p:sndAc>
      <p:stSnd>
        <p:snd r:embed="rId1" name="wind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7361-5768-4B77-9524-E73B8DFD5280}" type="datetimeFigureOut">
              <a:rPr lang="es-MX" smtClean="0"/>
              <a:pPr/>
              <a:t>10/06/2011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AEE58-1D11-4B6D-B6D6-91C7064D08C8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  <p:transition spd="med" advClick="0" advTm="30000">
    <p:dissolve/>
    <p:sndAc>
      <p:stSnd>
        <p:snd r:embed="rId1" name="wind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E3E7361-5768-4B77-9524-E73B8DFD5280}" type="datetimeFigureOut">
              <a:rPr lang="es-MX" smtClean="0"/>
              <a:pPr/>
              <a:t>10/06/2011</a:t>
            </a:fld>
            <a:endParaRPr lang="es-MX" dirty="0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69AEE58-1D11-4B6D-B6D6-91C7064D08C8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MX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 advTm="30000">
    <p:dissolve/>
    <p:sndAc>
      <p:stSnd>
        <p:snd r:embed="rId1" name="wind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E3E7361-5768-4B77-9524-E73B8DFD5280}" type="datetimeFigureOut">
              <a:rPr lang="es-MX" smtClean="0"/>
              <a:pPr/>
              <a:t>10/06/2011</a:t>
            </a:fld>
            <a:endParaRPr lang="es-MX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69AEE58-1D11-4B6D-B6D6-91C7064D08C8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 dirty="0"/>
          </a:p>
        </p:txBody>
      </p:sp>
    </p:spTree>
  </p:cSld>
  <p:clrMapOvr>
    <a:masterClrMapping/>
  </p:clrMapOvr>
  <p:transition spd="med" advClick="0" advTm="30000">
    <p:dissolve/>
    <p:sndAc>
      <p:stSnd>
        <p:snd r:embed="rId1" name="wind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E3E7361-5768-4B77-9524-E73B8DFD5280}" type="datetimeFigureOut">
              <a:rPr lang="es-MX" smtClean="0"/>
              <a:pPr/>
              <a:t>10/06/2011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69AEE58-1D11-4B6D-B6D6-91C7064D08C8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 advClick="0" advTm="30000">
    <p:dissolve/>
    <p:sndAc>
      <p:stSnd>
        <p:snd r:embed="rId13" name="wind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nografias.com/trabajos10/fimi/fimi.shtml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eg"/><Relationship Id="rId4" Type="http://schemas.openxmlformats.org/officeDocument/2006/relationships/hyperlink" Target="http://www.monografias.com/trabajos14/problemadelagua/problemadelagua.s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411760" y="260648"/>
            <a:ext cx="511256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dirty="0" smtClean="0">
                <a:latin typeface="Broadway" pitchFamily="82" charset="0"/>
              </a:rPr>
              <a:t>La respiración</a:t>
            </a:r>
          </a:p>
          <a:p>
            <a:pPr algn="ctr"/>
            <a:r>
              <a:rPr lang="es-MX" sz="4400" dirty="0" smtClean="0">
                <a:latin typeface="Agency FB" pitchFamily="34" charset="0"/>
              </a:rPr>
              <a:t>BLOQUE 3</a:t>
            </a:r>
          </a:p>
          <a:p>
            <a:pPr algn="ctr"/>
            <a:r>
              <a:rPr lang="es-MX" sz="4400" dirty="0" smtClean="0">
                <a:latin typeface="Agency FB" pitchFamily="34" charset="0"/>
                <a:cs typeface="Andalus" pitchFamily="2" charset="-78"/>
              </a:rPr>
              <a:t>LECCION 1 </a:t>
            </a:r>
            <a:endParaRPr lang="es-MX" sz="4400" dirty="0" smtClean="0">
              <a:latin typeface="Agency FB" pitchFamily="34" charset="0"/>
              <a:cs typeface="Andalus" pitchFamily="2" charset="-78"/>
            </a:endParaRPr>
          </a:p>
          <a:p>
            <a:pPr algn="ctr">
              <a:buFont typeface="Wingdings" pitchFamily="2" charset="2"/>
              <a:buChar char="q"/>
            </a:pPr>
            <a:r>
              <a:rPr lang="es-MX" sz="2000" dirty="0" smtClean="0">
                <a:latin typeface="Agency FB" pitchFamily="34" charset="0"/>
                <a:cs typeface="Andalus" pitchFamily="2" charset="-78"/>
              </a:rPr>
              <a:t>Relación entre la respiración y  la nutrición</a:t>
            </a:r>
          </a:p>
          <a:p>
            <a:pPr algn="ctr">
              <a:buFont typeface="Wingdings" pitchFamily="2" charset="2"/>
              <a:buChar char="q"/>
            </a:pPr>
            <a:r>
              <a:rPr lang="es-MX" sz="2000" dirty="0" smtClean="0">
                <a:latin typeface="Agency FB" pitchFamily="34" charset="0"/>
                <a:cs typeface="Andalus" pitchFamily="2" charset="-78"/>
              </a:rPr>
              <a:t>Prevención de la enfermedades respiratorias mas comunes</a:t>
            </a:r>
          </a:p>
          <a:p>
            <a:pPr algn="ctr">
              <a:buFont typeface="Wingdings" pitchFamily="2" charset="2"/>
              <a:buChar char="q"/>
            </a:pPr>
            <a:r>
              <a:rPr lang="es-MX" sz="2000" dirty="0" smtClean="0">
                <a:latin typeface="Agency FB" pitchFamily="34" charset="0"/>
                <a:cs typeface="Andalus" pitchFamily="2" charset="-78"/>
              </a:rPr>
              <a:t>Análisis de los riesgos personales y sociales de l tabaco</a:t>
            </a:r>
            <a:endParaRPr lang="es-MX" sz="2000" dirty="0" smtClean="0">
              <a:latin typeface="Agency FB" pitchFamily="34" charset="0"/>
              <a:cs typeface="Andalus" pitchFamily="2" charset="-78"/>
            </a:endParaRPr>
          </a:p>
          <a:p>
            <a:pPr algn="ctr"/>
            <a:endParaRPr lang="es-MX" sz="4400" dirty="0" smtClean="0">
              <a:latin typeface="Agency FB" pitchFamily="34" charset="0"/>
              <a:cs typeface="Andalus" pitchFamily="2" charset="-78"/>
            </a:endParaRPr>
          </a:p>
          <a:p>
            <a:pPr algn="ctr"/>
            <a:endParaRPr lang="es-MX" sz="4400" dirty="0">
              <a:latin typeface="Agency FB" pitchFamily="34" charset="0"/>
              <a:cs typeface="Andalus" pitchFamily="2" charset="-78"/>
            </a:endParaRPr>
          </a:p>
        </p:txBody>
      </p:sp>
      <p:pic>
        <p:nvPicPr>
          <p:cNvPr id="13314" name="Picture 2" descr="http://t2.gstatic.com/images?q=tbn:ANd9GcRoust4dmO_ftkT6RJPADxWoFbbMeQ9xaR7935ONbhHiK-2735MSA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3717032"/>
            <a:ext cx="2288282" cy="2626077"/>
          </a:xfrm>
          <a:prstGeom prst="rect">
            <a:avLst/>
          </a:prstGeom>
          <a:noFill/>
        </p:spPr>
      </p:pic>
      <p:sp>
        <p:nvSpPr>
          <p:cNvPr id="10" name="9 CuadroTexto"/>
          <p:cNvSpPr txBox="1"/>
          <p:nvPr/>
        </p:nvSpPr>
        <p:spPr>
          <a:xfrm>
            <a:off x="2339752" y="3933056"/>
            <a:ext cx="37444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Martínez Pérez Tania</a:t>
            </a:r>
          </a:p>
          <a:p>
            <a:endParaRPr lang="es-MX" dirty="0" smtClean="0"/>
          </a:p>
          <a:p>
            <a:r>
              <a:rPr lang="es-MX" dirty="0" smtClean="0"/>
              <a:t>Hernández García </a:t>
            </a:r>
            <a:r>
              <a:rPr lang="es-MX" dirty="0"/>
              <a:t>M</a:t>
            </a:r>
            <a:r>
              <a:rPr lang="es-MX" dirty="0" smtClean="0"/>
              <a:t>elina </a:t>
            </a:r>
            <a:r>
              <a:rPr lang="es-MX" dirty="0" smtClean="0"/>
              <a:t>Anahi</a:t>
            </a:r>
          </a:p>
          <a:p>
            <a:endParaRPr lang="es-MX" dirty="0" smtClean="0"/>
          </a:p>
          <a:p>
            <a:r>
              <a:rPr lang="es-MX" dirty="0" smtClean="0"/>
              <a:t>Martínez Rivas </a:t>
            </a:r>
            <a:r>
              <a:rPr lang="es-MX" dirty="0" smtClean="0"/>
              <a:t>A</a:t>
            </a:r>
            <a:r>
              <a:rPr lang="es-MX" dirty="0" smtClean="0"/>
              <a:t>reli </a:t>
            </a:r>
            <a:r>
              <a:rPr lang="es-MX" dirty="0" smtClean="0"/>
              <a:t>L</a:t>
            </a:r>
            <a:r>
              <a:rPr lang="es-MX" dirty="0" smtClean="0"/>
              <a:t>eydi</a:t>
            </a:r>
          </a:p>
          <a:p>
            <a:endParaRPr lang="es-MX" dirty="0" smtClean="0"/>
          </a:p>
          <a:p>
            <a:r>
              <a:rPr lang="es-MX" dirty="0" smtClean="0"/>
              <a:t>Moreno Gómez Nicole Naomi   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>
            <a:off x="179512" y="18864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Equipo 4 </a:t>
            </a:r>
            <a:endParaRPr lang="es-MX" dirty="0"/>
          </a:p>
        </p:txBody>
      </p:sp>
    </p:spTree>
  </p:cSld>
  <p:clrMapOvr>
    <a:masterClrMapping/>
  </p:clrMapOvr>
  <p:transition spd="med" advClick="0" advTm="30000">
    <p:dissolv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2339752" y="476672"/>
            <a:ext cx="53103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200" dirty="0" smtClean="0">
                <a:latin typeface="Agency FB" pitchFamily="34" charset="0"/>
              </a:rPr>
              <a:t>Para vivir necesitas respirar y si no lo hicieses no serias capaz de correr, jugar, comer, trabajar o dormir. Si haces una respiración profunda sientes como tu pecho se hincha. ¡Son tus pulmones que están trabajando!</a:t>
            </a:r>
          </a:p>
        </p:txBody>
      </p:sp>
      <p:pic>
        <p:nvPicPr>
          <p:cNvPr id="14338" name="Picture 2" descr="C:\Users\melis\AppData\Local\Microsoft\Windows\Temporary Internet Files\Content.IE5\R4HCYSD3\MC90043874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3645024"/>
            <a:ext cx="3360374" cy="252028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0">
    <p:dissolv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979712" y="260648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dirty="0" smtClean="0">
                <a:solidFill>
                  <a:srgbClr val="FB53D7"/>
                </a:solidFill>
                <a:latin typeface="Comic Sans MS" pitchFamily="66" charset="0"/>
              </a:rPr>
              <a:t>Relación entre la respiración y la nutrición </a:t>
            </a:r>
            <a:endParaRPr lang="es-MX" sz="3600" dirty="0">
              <a:solidFill>
                <a:srgbClr val="FB53D7"/>
              </a:solidFill>
              <a:latin typeface="Comic Sans MS" pitchFamily="66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483768" y="2060848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3200" dirty="0" smtClean="0">
                <a:latin typeface="Agency FB" pitchFamily="34" charset="0"/>
              </a:rPr>
              <a:t>El proceso biológico mediante el cual los organismos vivos adquieren la energía necesaria para seguir siendo vivos.</a:t>
            </a:r>
            <a:endParaRPr lang="es-MX" sz="3200" dirty="0">
              <a:latin typeface="Agency FB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411760" y="4077072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sz="3200" dirty="0" smtClean="0">
                <a:latin typeface="Agency FB" pitchFamily="34" charset="0"/>
              </a:rPr>
              <a:t>Donde los metabólicos son CO2 , sales </a:t>
            </a:r>
            <a:r>
              <a:rPr lang="es-MX" sz="3200" dirty="0" smtClean="0">
                <a:latin typeface="Agency FB" pitchFamily="34" charset="0"/>
                <a:hlinkClick r:id="rId3"/>
              </a:rPr>
              <a:t>minerales</a:t>
            </a:r>
            <a:r>
              <a:rPr lang="es-MX" sz="3200" dirty="0" smtClean="0">
                <a:latin typeface="Agency FB" pitchFamily="34" charset="0"/>
              </a:rPr>
              <a:t> y </a:t>
            </a:r>
            <a:r>
              <a:rPr lang="es-MX" sz="3200" dirty="0" smtClean="0">
                <a:latin typeface="Agency FB" pitchFamily="34" charset="0"/>
                <a:hlinkClick r:id="rId4"/>
              </a:rPr>
              <a:t>agua</a:t>
            </a:r>
            <a:r>
              <a:rPr lang="es-MX" sz="3200" dirty="0" smtClean="0">
                <a:latin typeface="Agency FB" pitchFamily="34" charset="0"/>
              </a:rPr>
              <a:t>.</a:t>
            </a:r>
            <a:endParaRPr lang="es-MX" sz="3200" dirty="0">
              <a:latin typeface="Agency FB" pitchFamily="34" charset="0"/>
            </a:endParaRPr>
          </a:p>
        </p:txBody>
      </p:sp>
      <p:pic>
        <p:nvPicPr>
          <p:cNvPr id="15362" name="Picture 2" descr="http://img.blogdeblogs.com/unomasenlafamilia/uploads/2009/08/nutricion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216" y="4578071"/>
            <a:ext cx="2376264" cy="2279929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0">
    <p:dissolv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clubplaneta.com.mx/cocina/gif/erespiratorias6.jpg"/>
          <p:cNvPicPr>
            <a:picLocks noChangeAspect="1" noChangeArrowheads="1"/>
          </p:cNvPicPr>
          <p:nvPr/>
        </p:nvPicPr>
        <p:blipFill>
          <a:blip r:embed="rId3" cstate="print">
            <a:lum bright="-20000"/>
          </a:blip>
          <a:srcRect/>
          <a:stretch>
            <a:fillRect/>
          </a:stretch>
        </p:blipFill>
        <p:spPr bwMode="auto">
          <a:xfrm>
            <a:off x="2339752" y="1340768"/>
            <a:ext cx="5914586" cy="4635760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2123728" y="332656"/>
            <a:ext cx="60486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rgbClr val="FB53D7"/>
                </a:solidFill>
                <a:latin typeface="Comic Sans MS" pitchFamily="66" charset="0"/>
              </a:rPr>
              <a:t>Prevención de las enfermedades   respiratorias mas comunes </a:t>
            </a:r>
            <a:endParaRPr lang="es-MX" sz="2800" dirty="0">
              <a:solidFill>
                <a:srgbClr val="FB53D7"/>
              </a:solidFill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339752" y="1340768"/>
            <a:ext cx="583264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chemeClr val="tx1"/>
              </a:buClr>
              <a:buFont typeface="Wingdings 2" pitchFamily="18" charset="2"/>
              <a:buChar char=""/>
            </a:pPr>
            <a:r>
              <a:rPr lang="es-MX" sz="2000" b="1" dirty="0" smtClean="0">
                <a:latin typeface="Comic Sans MS" pitchFamily="66" charset="0"/>
              </a:rPr>
              <a:t>Para prevenir enfermedades respiratorias tales como Gripe, Amigdalitis, Bronquitis, Pulmonía, Neumonía o Asma, siga las siguientes recomendaciones: </a:t>
            </a:r>
          </a:p>
          <a:p>
            <a:pPr algn="just">
              <a:buClr>
                <a:schemeClr val="tx1"/>
              </a:buClr>
              <a:buFont typeface="Wingdings 2" pitchFamily="18" charset="2"/>
              <a:buChar char="ê"/>
            </a:pPr>
            <a:r>
              <a:rPr lang="es-MX" sz="2000" b="1" dirty="0" smtClean="0">
                <a:latin typeface="Comic Sans MS" pitchFamily="66" charset="0"/>
              </a:rPr>
              <a:t>Protéjase de los cambios bruscos de temperatura. </a:t>
            </a:r>
          </a:p>
          <a:p>
            <a:pPr algn="just">
              <a:buClr>
                <a:schemeClr val="tx1"/>
              </a:buClr>
              <a:buFont typeface="Wingdings 2" pitchFamily="18" charset="2"/>
              <a:buChar char="ê"/>
            </a:pPr>
            <a:r>
              <a:rPr lang="es-MX" sz="2000" b="1" dirty="0" smtClean="0">
                <a:latin typeface="Comic Sans MS" pitchFamily="66" charset="0"/>
              </a:rPr>
              <a:t>Evite las multitudes. </a:t>
            </a:r>
          </a:p>
          <a:p>
            <a:pPr algn="just">
              <a:buClr>
                <a:schemeClr val="tx1"/>
              </a:buClr>
              <a:buFont typeface="Wingdings 2" pitchFamily="18" charset="2"/>
              <a:buChar char="ê"/>
            </a:pPr>
            <a:r>
              <a:rPr lang="es-MX" sz="2000" b="1" dirty="0" smtClean="0">
                <a:latin typeface="Comic Sans MS" pitchFamily="66" charset="0"/>
              </a:rPr>
              <a:t>Consuma mucha vitamina C, como jugos de naranja, guayaba, agua de limón , etc. </a:t>
            </a:r>
          </a:p>
          <a:p>
            <a:pPr algn="just">
              <a:buClr>
                <a:schemeClr val="tx1"/>
              </a:buClr>
              <a:buFont typeface="Wingdings 2" pitchFamily="18" charset="2"/>
              <a:buChar char="ê"/>
            </a:pPr>
            <a:r>
              <a:rPr lang="es-MX" sz="2000" b="1" dirty="0" smtClean="0">
                <a:latin typeface="Comic Sans MS" pitchFamily="66" charset="0"/>
              </a:rPr>
              <a:t>Cúbrase la boca al toser o estornudar. </a:t>
            </a:r>
          </a:p>
          <a:p>
            <a:pPr algn="just">
              <a:buFont typeface="Wingdings 2" pitchFamily="18" charset="2"/>
              <a:buChar char="ê"/>
            </a:pPr>
            <a:r>
              <a:rPr lang="es-MX" sz="2000" b="1" dirty="0" smtClean="0">
                <a:latin typeface="Comic Sans MS" pitchFamily="66" charset="0"/>
              </a:rPr>
              <a:t>Evite enfriamientos. </a:t>
            </a:r>
          </a:p>
          <a:p>
            <a:pPr algn="just">
              <a:buClr>
                <a:schemeClr val="tx1"/>
              </a:buClr>
              <a:buFont typeface="Wingdings 2" pitchFamily="18" charset="2"/>
              <a:buChar char="ê"/>
            </a:pPr>
            <a:r>
              <a:rPr lang="es-MX" sz="2000" b="1" dirty="0" smtClean="0">
                <a:latin typeface="Comic Sans MS" pitchFamily="66" charset="0"/>
              </a:rPr>
              <a:t>Evite mojarse en la lluvia. </a:t>
            </a:r>
          </a:p>
          <a:p>
            <a:pPr algn="just">
              <a:buClr>
                <a:schemeClr val="tx1"/>
              </a:buClr>
              <a:buFont typeface="Wingdings 2" pitchFamily="18" charset="2"/>
              <a:buChar char="ê"/>
            </a:pPr>
            <a:r>
              <a:rPr lang="es-MX" sz="2000" b="1" dirty="0" smtClean="0">
                <a:latin typeface="Comic Sans MS" pitchFamily="66" charset="0"/>
              </a:rPr>
              <a:t>Si se moja cámbiese la ropa lo antes posible. </a:t>
            </a:r>
          </a:p>
          <a:p>
            <a:pPr algn="just">
              <a:buNone/>
            </a:pPr>
            <a:r>
              <a:rPr lang="es-MX" sz="2000" b="1" dirty="0" smtClean="0">
                <a:latin typeface="Comic Sans MS" pitchFamily="66" charset="0"/>
              </a:rPr>
              <a:t> </a:t>
            </a:r>
          </a:p>
          <a:p>
            <a:pPr algn="just"/>
            <a:endParaRPr lang="es-MX" sz="2000" dirty="0"/>
          </a:p>
        </p:txBody>
      </p:sp>
    </p:spTree>
  </p:cSld>
  <p:clrMapOvr>
    <a:masterClrMapping/>
  </p:clrMapOvr>
  <p:transition spd="med" advClick="0" advTm="30000">
    <p:dissolv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ergosistemas.com/images/tabaquismo.jpg"/>
          <p:cNvPicPr>
            <a:picLocks noChangeAspect="1" noChangeArrowheads="1"/>
          </p:cNvPicPr>
          <p:nvPr/>
        </p:nvPicPr>
        <p:blipFill>
          <a:blip r:embed="rId3" cstate="print">
            <a:lum bright="30000"/>
          </a:blip>
          <a:srcRect t="16652"/>
          <a:stretch>
            <a:fillRect/>
          </a:stretch>
        </p:blipFill>
        <p:spPr bwMode="auto">
          <a:xfrm>
            <a:off x="2267744" y="1124744"/>
            <a:ext cx="5904656" cy="5040560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1979712" y="260648"/>
            <a:ext cx="66832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rgbClr val="FB53D7"/>
                </a:solidFill>
                <a:latin typeface="Comic Sans MS" pitchFamily="66" charset="0"/>
              </a:rPr>
              <a:t>Análisis de los riesgos personales y sociales del tabaquismo </a:t>
            </a:r>
            <a:endParaRPr lang="es-MX" sz="2800" dirty="0">
              <a:solidFill>
                <a:srgbClr val="FB53D7"/>
              </a:solidFill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267744" y="1348800"/>
            <a:ext cx="583264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200" dirty="0" smtClean="0">
                <a:solidFill>
                  <a:schemeClr val="bg1"/>
                </a:solidFill>
              </a:rPr>
              <a:t>Hoy en día, el riesgo más importante para los pulmones sanos es el </a:t>
            </a:r>
            <a:r>
              <a:rPr lang="es-MX" sz="2200" b="1" dirty="0" smtClean="0">
                <a:solidFill>
                  <a:schemeClr val="bg1"/>
                </a:solidFill>
              </a:rPr>
              <a:t>tabaco</a:t>
            </a:r>
            <a:r>
              <a:rPr lang="es-MX" sz="2200" dirty="0" smtClean="0">
                <a:solidFill>
                  <a:schemeClr val="bg1"/>
                </a:solidFill>
              </a:rPr>
              <a:t>. Fumar puede causar una enfermedad llamada cáncer de pulmón que está producida por las sustancias químicas que existen en los cigarrillos. </a:t>
            </a:r>
          </a:p>
          <a:p>
            <a:pPr algn="just"/>
            <a:r>
              <a:rPr lang="es-MX" sz="2200" dirty="0" smtClean="0">
                <a:solidFill>
                  <a:schemeClr val="bg1"/>
                </a:solidFill>
              </a:rPr>
              <a:t>Cuando las sustancias químicas se inhalan, viajan hasta los alveolos y afectan a sus delicadas paredes. Cuando las células pulmonares se dañan, sus funciones se alteran y pueden multiplicarse sin control y formar un tumor. La presencia de un tumor hace que la persona no pueda respirar adecuadamente. </a:t>
            </a:r>
          </a:p>
          <a:p>
            <a:endParaRPr lang="es-MX" sz="2200" dirty="0" smtClean="0">
              <a:solidFill>
                <a:schemeClr val="bg1"/>
              </a:solidFill>
            </a:endParaRPr>
          </a:p>
          <a:p>
            <a:endParaRPr lang="es-MX" sz="2200" dirty="0"/>
          </a:p>
        </p:txBody>
      </p:sp>
    </p:spTree>
  </p:cSld>
  <p:clrMapOvr>
    <a:masterClrMapping/>
  </p:clrMapOvr>
  <p:transition spd="med" advClick="0" advTm="30000">
    <p:dissolv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1835696" y="332656"/>
          <a:ext cx="6840760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923928" y="3212976"/>
            <a:ext cx="266429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latin typeface="Broadway" pitchFamily="82" charset="0"/>
              </a:rPr>
              <a:t>La </a:t>
            </a:r>
            <a:r>
              <a:rPr lang="es-MX" sz="2800" dirty="0" smtClean="0">
                <a:latin typeface="Broadway" pitchFamily="82" charset="0"/>
              </a:rPr>
              <a:t>respiración</a:t>
            </a:r>
            <a:endParaRPr lang="es-MX" dirty="0">
              <a:latin typeface="Broadway" pitchFamily="82" charset="0"/>
            </a:endParaRPr>
          </a:p>
        </p:txBody>
      </p:sp>
    </p:spTree>
  </p:cSld>
  <p:clrMapOvr>
    <a:masterClrMapping/>
  </p:clrMapOvr>
  <p:transition spd="med" advClick="0" advTm="30000">
    <p:dissolv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3.bp.blogspot.com/_mjy7cBIo2lY/TC0ksvCVoxI/AAAAAAAAABE/bK6EjnfKJzI/s1600/respiratorio4f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766408">
            <a:off x="1173635" y="490068"/>
            <a:ext cx="2652334" cy="2652335"/>
          </a:xfrm>
          <a:prstGeom prst="rect">
            <a:avLst/>
          </a:prstGeom>
          <a:noFill/>
        </p:spPr>
      </p:pic>
      <p:pic>
        <p:nvPicPr>
          <p:cNvPr id="18436" name="Picture 4" descr="http://momento24.com/wp-content/uploads/2010/09/enfermedades-respiratorias-america-latina-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08173">
            <a:off x="4746814" y="509233"/>
            <a:ext cx="3562367" cy="2137420"/>
          </a:xfrm>
          <a:prstGeom prst="rect">
            <a:avLst/>
          </a:prstGeom>
          <a:noFill/>
        </p:spPr>
      </p:pic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-1561966"/>
            <a:ext cx="1015021" cy="312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es-MX" sz="19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8" name="Picture 6" descr="C:\Users\melis\AppData\Local\Microsoft\Windows\Temporary Internet Files\t012333a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044028">
            <a:off x="4761856" y="3901218"/>
            <a:ext cx="3816424" cy="2254226"/>
          </a:xfrm>
          <a:prstGeom prst="rect">
            <a:avLst/>
          </a:prstGeom>
          <a:noFill/>
        </p:spPr>
      </p:pic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0" y="-1361911"/>
            <a:ext cx="922047" cy="2723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es-MX" sz="17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40" name="Picture 8" descr="C:\Users\melis\AppData\Local\Microsoft\Windows\Temporary Internet Files\0015fa6b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494626">
            <a:off x="439752" y="4092539"/>
            <a:ext cx="3768353" cy="2068042"/>
          </a:xfrm>
          <a:prstGeom prst="rect">
            <a:avLst/>
          </a:prstGeom>
          <a:noFill/>
        </p:spPr>
      </p:pic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0" y="-1846659"/>
            <a:ext cx="1146468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es-MX" sz="23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42" name="Picture 10" descr="C:\Users\melis\AppData\Local\Microsoft\Windows\Temporary Internet Files\0010224f.bmp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5856" y="2492896"/>
            <a:ext cx="2832986" cy="241860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0">
    <p:dissolv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148</TotalTime>
  <Words>191</Words>
  <Application>Microsoft Office PowerPoint</Application>
  <PresentationFormat>Presentación en pantalla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Mirador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respiración</dc:title>
  <dc:creator>MELIS</dc:creator>
  <cp:lastModifiedBy>usuario</cp:lastModifiedBy>
  <cp:revision>16</cp:revision>
  <dcterms:created xsi:type="dcterms:W3CDTF">2011-06-06T21:21:43Z</dcterms:created>
  <dcterms:modified xsi:type="dcterms:W3CDTF">2011-06-10T12:21:05Z</dcterms:modified>
</cp:coreProperties>
</file>